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67" r:id="rId2"/>
    <p:sldId id="272" r:id="rId3"/>
    <p:sldId id="256" r:id="rId4"/>
    <p:sldId id="257" r:id="rId5"/>
    <p:sldId id="263" r:id="rId6"/>
    <p:sldId id="264" r:id="rId7"/>
    <p:sldId id="268" r:id="rId8"/>
    <p:sldId id="269" r:id="rId9"/>
    <p:sldId id="266" r:id="rId10"/>
    <p:sldId id="258" r:id="rId11"/>
    <p:sldId id="260" r:id="rId12"/>
    <p:sldId id="270" r:id="rId13"/>
    <p:sldId id="265" r:id="rId14"/>
    <p:sldId id="261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126DBCF-59EE-47E4-9DCD-24CE6A6F33D2}">
          <p14:sldIdLst>
            <p14:sldId id="267"/>
            <p14:sldId id="272"/>
            <p14:sldId id="256"/>
            <p14:sldId id="257"/>
            <p14:sldId id="263"/>
            <p14:sldId id="264"/>
            <p14:sldId id="268"/>
            <p14:sldId id="269"/>
            <p14:sldId id="266"/>
            <p14:sldId id="258"/>
            <p14:sldId id="260"/>
            <p14:sldId id="270"/>
            <p14:sldId id="265"/>
            <p14:sldId id="261"/>
            <p14:sldId id="27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969696"/>
    <a:srgbClr val="CC6600"/>
    <a:srgbClr val="80808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7" Type="http://schemas.openxmlformats.org/officeDocument/2006/relationships/slide" Target="../slides/slide13.xml"/><Relationship Id="rId2" Type="http://schemas.openxmlformats.org/officeDocument/2006/relationships/slide" Target="../slides/slide4.xml"/><Relationship Id="rId1" Type="http://schemas.openxmlformats.org/officeDocument/2006/relationships/slide" Target="../slides/slide3.xml"/><Relationship Id="rId6" Type="http://schemas.openxmlformats.org/officeDocument/2006/relationships/slide" Target="../slides/slide12.xml"/><Relationship Id="rId5" Type="http://schemas.openxmlformats.org/officeDocument/2006/relationships/slide" Target="../slides/slide9.xml"/><Relationship Id="rId4" Type="http://schemas.openxmlformats.org/officeDocument/2006/relationships/slide" Target="../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68048-B493-496F-AEA6-3A6ED9E5B7A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6BA4ED-F9B5-4C1B-913A-053A12C48FDC}">
      <dgm:prSet phldrT="[Текст]" custT="1"/>
      <dgm:spPr/>
      <dgm:t>
        <a:bodyPr/>
        <a:lstStyle/>
        <a:p>
          <a:r>
            <a:rPr lang="ru-RU" sz="1600" b="1" dirty="0">
              <a:hlinkClick xmlns:r="http://schemas.openxmlformats.org/officeDocument/2006/relationships" r:id="rId1" action="ppaction://hlinksldjump"/>
            </a:rPr>
            <a:t>«кто где живёт?»</a:t>
          </a:r>
          <a:endParaRPr lang="ru-RU" sz="1600" b="1" dirty="0"/>
        </a:p>
        <a:p>
          <a:r>
            <a:rPr lang="ru-RU" sz="1600" b="1" dirty="0"/>
            <a:t>3 стр.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B04C10D-C199-44AC-A150-C5D393DB476C}" type="parTrans" cxnId="{B0A1F87E-C467-4362-AB1C-EBEAFA902CB8}">
      <dgm:prSet/>
      <dgm:spPr/>
      <dgm:t>
        <a:bodyPr/>
        <a:lstStyle/>
        <a:p>
          <a:endParaRPr lang="ru-RU"/>
        </a:p>
      </dgm:t>
    </dgm:pt>
    <dgm:pt modelId="{B7CD899D-EF9A-466E-844F-D683EA437960}" type="sibTrans" cxnId="{B0A1F87E-C467-4362-AB1C-EBEAFA902CB8}">
      <dgm:prSet/>
      <dgm:spPr/>
      <dgm:t>
        <a:bodyPr/>
        <a:lstStyle/>
        <a:p>
          <a:endParaRPr lang="ru-RU"/>
        </a:p>
      </dgm:t>
    </dgm:pt>
    <dgm:pt modelId="{9882862F-63F5-4C1A-AE0D-9BA94BD38D3A}">
      <dgm:prSet phldrT="[Текст]" custT="1"/>
      <dgm:spPr/>
      <dgm:t>
        <a:bodyPr anchor="ctr"/>
        <a:lstStyle/>
        <a:p>
          <a:r>
            <a:rPr lang="ru-RU" sz="1600" b="1" dirty="0">
              <a:hlinkClick xmlns:r="http://schemas.openxmlformats.org/officeDocument/2006/relationships" r:id="rId2" action="ppaction://hlinksldjump"/>
            </a:rPr>
            <a:t>Загадки о животных</a:t>
          </a:r>
          <a:endParaRPr lang="ru-RU" sz="1600" b="1" dirty="0"/>
        </a:p>
      </dgm:t>
    </dgm:pt>
    <dgm:pt modelId="{A24A195B-7726-4275-860E-B697857FCA75}" type="parTrans" cxnId="{08522433-906A-4A6E-BEE6-2361412C8924}">
      <dgm:prSet/>
      <dgm:spPr/>
      <dgm:t>
        <a:bodyPr/>
        <a:lstStyle/>
        <a:p>
          <a:endParaRPr lang="ru-RU"/>
        </a:p>
      </dgm:t>
    </dgm:pt>
    <dgm:pt modelId="{A02DC82D-8BCA-4377-A100-72309E577F17}" type="sibTrans" cxnId="{08522433-906A-4A6E-BEE6-2361412C8924}">
      <dgm:prSet/>
      <dgm:spPr/>
      <dgm:t>
        <a:bodyPr/>
        <a:lstStyle/>
        <a:p>
          <a:endParaRPr lang="ru-RU"/>
        </a:p>
      </dgm:t>
    </dgm:pt>
    <dgm:pt modelId="{7D2D309E-B331-4675-B26B-23B9FBC127E1}">
      <dgm:prSet phldrT="[Текст]" custT="1"/>
      <dgm:spPr/>
      <dgm:t>
        <a:bodyPr anchor="ctr"/>
        <a:lstStyle/>
        <a:p>
          <a:r>
            <a:rPr lang="ru-RU" sz="1600" b="1" dirty="0">
              <a:hlinkClick xmlns:r="http://schemas.openxmlformats.org/officeDocument/2006/relationships" r:id="rId2" action="ppaction://hlinksldjump"/>
            </a:rPr>
            <a:t>4-8</a:t>
          </a:r>
          <a:r>
            <a:rPr lang="ru-RU" sz="1600" b="1" dirty="0"/>
            <a:t> </a:t>
          </a:r>
          <a:r>
            <a:rPr lang="ru-RU" sz="1600" b="1" dirty="0">
              <a:hlinkClick xmlns:r="http://schemas.openxmlformats.org/officeDocument/2006/relationships" r:id="rId2" action="ppaction://hlinksldjump"/>
            </a:rPr>
            <a:t>страница</a:t>
          </a:r>
          <a:endParaRPr lang="ru-RU" sz="1600" b="1" dirty="0"/>
        </a:p>
      </dgm:t>
    </dgm:pt>
    <dgm:pt modelId="{8608EE66-D4C6-4291-BB5E-9FD9E23B3149}" type="parTrans" cxnId="{B503A410-212F-4273-AD36-2F0A3F4DAC40}">
      <dgm:prSet/>
      <dgm:spPr/>
      <dgm:t>
        <a:bodyPr/>
        <a:lstStyle/>
        <a:p>
          <a:endParaRPr lang="ru-RU"/>
        </a:p>
      </dgm:t>
    </dgm:pt>
    <dgm:pt modelId="{91195B25-8B0E-493B-A27F-E898F0476D27}" type="sibTrans" cxnId="{B503A410-212F-4273-AD36-2F0A3F4DAC40}">
      <dgm:prSet/>
      <dgm:spPr/>
      <dgm:t>
        <a:bodyPr/>
        <a:lstStyle/>
        <a:p>
          <a:endParaRPr lang="ru-RU"/>
        </a:p>
      </dgm:t>
    </dgm:pt>
    <dgm:pt modelId="{AA597948-001B-4B2E-A7C9-8D04833AE926}">
      <dgm:prSet phldrT="[Текст]" custT="1"/>
      <dgm:spPr/>
      <dgm:t>
        <a:bodyPr/>
        <a:lstStyle/>
        <a:p>
          <a:r>
            <a:rPr lang="ru-RU" sz="1600" b="1" dirty="0">
              <a:hlinkClick xmlns:r="http://schemas.openxmlformats.org/officeDocument/2006/relationships" r:id="rId3" action="ppaction://hlinksldjump"/>
            </a:rPr>
            <a:t>Кто первый увидел теремок</a:t>
          </a:r>
          <a:r>
            <a:rPr lang="ru-RU" sz="1100" dirty="0">
              <a:hlinkClick xmlns:r="http://schemas.openxmlformats.org/officeDocument/2006/relationships" r:id="rId3" action="ppaction://hlinksldjump"/>
            </a:rPr>
            <a:t>?</a:t>
          </a:r>
          <a:endParaRPr lang="ru-RU" sz="1100" dirty="0"/>
        </a:p>
        <a:p>
          <a:r>
            <a:rPr lang="ru-RU" sz="1600" b="1" dirty="0"/>
            <a:t>10 стр.</a:t>
          </a:r>
        </a:p>
      </dgm:t>
    </dgm:pt>
    <dgm:pt modelId="{804C495C-EBB0-45B8-833A-561CE7EDDAA0}" type="parTrans" cxnId="{1B29C888-D842-4F5A-8E3E-43F781F52667}">
      <dgm:prSet/>
      <dgm:spPr/>
      <dgm:t>
        <a:bodyPr/>
        <a:lstStyle/>
        <a:p>
          <a:endParaRPr lang="ru-RU"/>
        </a:p>
      </dgm:t>
    </dgm:pt>
    <dgm:pt modelId="{C61DAF05-E42C-446A-8523-596CF52678BE}" type="sibTrans" cxnId="{1B29C888-D842-4F5A-8E3E-43F781F52667}">
      <dgm:prSet/>
      <dgm:spPr/>
      <dgm:t>
        <a:bodyPr/>
        <a:lstStyle/>
        <a:p>
          <a:endParaRPr lang="ru-RU"/>
        </a:p>
      </dgm:t>
    </dgm:pt>
    <dgm:pt modelId="{1CC3CE39-EA16-4884-A6D0-2E27D570F5F6}">
      <dgm:prSet custT="1"/>
      <dgm:spPr/>
      <dgm:t>
        <a:bodyPr anchor="ctr"/>
        <a:lstStyle/>
        <a:p>
          <a:pPr algn="ctr"/>
          <a:r>
            <a:rPr lang="ru-RU" sz="1600" b="1" dirty="0">
              <a:hlinkClick xmlns:r="http://schemas.openxmlformats.org/officeDocument/2006/relationships" r:id="rId4" action="ppaction://hlinksldjump"/>
            </a:rPr>
            <a:t>Кто сломал теремок?</a:t>
          </a:r>
          <a:endParaRPr lang="ru-RU" sz="1600" b="1" dirty="0"/>
        </a:p>
        <a:p>
          <a:pPr algn="ctr"/>
          <a:r>
            <a:rPr lang="ru-RU" sz="1600" b="1" dirty="0"/>
            <a:t>11 стр.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19493DE-85D2-4C71-A439-6FF5A6BB2298}" type="parTrans" cxnId="{1E6DC8FE-AB6C-4E43-899C-E414181DCB4E}">
      <dgm:prSet/>
      <dgm:spPr/>
      <dgm:t>
        <a:bodyPr/>
        <a:lstStyle/>
        <a:p>
          <a:endParaRPr lang="ru-RU"/>
        </a:p>
      </dgm:t>
    </dgm:pt>
    <dgm:pt modelId="{1B6C16B1-DBF2-49AF-B782-B93009D629FF}" type="sibTrans" cxnId="{1E6DC8FE-AB6C-4E43-899C-E414181DCB4E}">
      <dgm:prSet/>
      <dgm:spPr/>
      <dgm:t>
        <a:bodyPr/>
        <a:lstStyle/>
        <a:p>
          <a:endParaRPr lang="ru-RU"/>
        </a:p>
      </dgm:t>
    </dgm:pt>
    <dgm:pt modelId="{F6DD0EB9-0196-4335-9A8B-3043BA2074F2}">
      <dgm:prSet/>
      <dgm:spPr/>
      <dgm:t>
        <a:bodyPr anchor="ctr"/>
        <a:lstStyle/>
        <a:p>
          <a:pPr algn="l"/>
          <a:endParaRPr lang="ru-RU" sz="900" dirty="0"/>
        </a:p>
      </dgm:t>
    </dgm:pt>
    <dgm:pt modelId="{16D29F50-43F7-469D-A572-8F5805A4EC05}" type="parTrans" cxnId="{0FD5CFCF-3FBA-4360-9923-B5D2E76DB230}">
      <dgm:prSet/>
      <dgm:spPr/>
      <dgm:t>
        <a:bodyPr/>
        <a:lstStyle/>
        <a:p>
          <a:endParaRPr lang="ru-RU"/>
        </a:p>
      </dgm:t>
    </dgm:pt>
    <dgm:pt modelId="{8719E47E-DA25-4EC7-B59F-FC834175E746}" type="sibTrans" cxnId="{0FD5CFCF-3FBA-4360-9923-B5D2E76DB230}">
      <dgm:prSet/>
      <dgm:spPr/>
      <dgm:t>
        <a:bodyPr/>
        <a:lstStyle/>
        <a:p>
          <a:endParaRPr lang="ru-RU"/>
        </a:p>
      </dgm:t>
    </dgm:pt>
    <dgm:pt modelId="{A3D784D7-65E2-4931-9678-DF20105E7D54}">
      <dgm:prSet custT="1"/>
      <dgm:spPr/>
      <dgm:t>
        <a:bodyPr/>
        <a:lstStyle/>
        <a:p>
          <a:r>
            <a:rPr lang="ru-RU" sz="1600" b="1" dirty="0">
              <a:solidFill>
                <a:schemeClr val="tx2">
                  <a:lumMod val="75000"/>
                </a:schemeClr>
              </a:solidFill>
              <a:hlinkClick xmlns:r="http://schemas.openxmlformats.org/officeDocument/2006/relationships" r:id="rId5" action="ppaction://hlinksldjump"/>
            </a:rPr>
            <a:t>Динамическая разминка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7C6FB80B-E27A-422B-B214-6496AF0F3548}" type="parTrans" cxnId="{9D252D7E-2B06-4BF3-B23A-841BC8326840}">
      <dgm:prSet/>
      <dgm:spPr/>
      <dgm:t>
        <a:bodyPr/>
        <a:lstStyle/>
        <a:p>
          <a:endParaRPr lang="ru-RU"/>
        </a:p>
      </dgm:t>
    </dgm:pt>
    <dgm:pt modelId="{8DAF975F-61E0-41ED-A3D5-7D38B98488E1}" type="sibTrans" cxnId="{9D252D7E-2B06-4BF3-B23A-841BC8326840}">
      <dgm:prSet/>
      <dgm:spPr/>
      <dgm:t>
        <a:bodyPr/>
        <a:lstStyle/>
        <a:p>
          <a:endParaRPr lang="ru-RU"/>
        </a:p>
      </dgm:t>
    </dgm:pt>
    <dgm:pt modelId="{E767E9A1-A8F8-47DD-9575-BE4CABDBC7FE}">
      <dgm:prSet custT="1"/>
      <dgm:spPr/>
      <dgm:t>
        <a:bodyPr/>
        <a:lstStyle/>
        <a:p>
          <a:r>
            <a:rPr lang="ru-RU" sz="1600" b="1" dirty="0">
              <a:hlinkClick xmlns:r="http://schemas.openxmlformats.org/officeDocument/2006/relationships" r:id="rId6" action="ppaction://hlinksldjump"/>
            </a:rPr>
            <a:t>Построй теремок</a:t>
          </a:r>
          <a:r>
            <a:rPr lang="ru-RU" sz="2700" dirty="0">
              <a:hlinkClick xmlns:r="http://schemas.openxmlformats.org/officeDocument/2006/relationships" r:id="rId6" action="ppaction://hlinksldjump"/>
            </a:rPr>
            <a:t>.</a:t>
          </a:r>
          <a:endParaRPr lang="ru-RU" sz="2700" dirty="0"/>
        </a:p>
        <a:p>
          <a:r>
            <a:rPr lang="ru-RU" sz="1600" b="1" dirty="0"/>
            <a:t>12 стр.</a:t>
          </a:r>
        </a:p>
      </dgm:t>
    </dgm:pt>
    <dgm:pt modelId="{817E2995-77E6-4297-851F-C3F4176CEDCE}" type="parTrans" cxnId="{C5AF8F78-90CB-4EC1-818A-C0BA19C80D5C}">
      <dgm:prSet/>
      <dgm:spPr/>
      <dgm:t>
        <a:bodyPr/>
        <a:lstStyle/>
        <a:p>
          <a:endParaRPr lang="ru-RU"/>
        </a:p>
      </dgm:t>
    </dgm:pt>
    <dgm:pt modelId="{0B4097A7-DF02-4B74-8DED-A6B219F3D973}" type="sibTrans" cxnId="{C5AF8F78-90CB-4EC1-818A-C0BA19C80D5C}">
      <dgm:prSet/>
      <dgm:spPr/>
      <dgm:t>
        <a:bodyPr/>
        <a:lstStyle/>
        <a:p>
          <a:endParaRPr lang="ru-RU"/>
        </a:p>
      </dgm:t>
    </dgm:pt>
    <dgm:pt modelId="{431897DA-F5C9-484A-96A9-CEFC8BC8EFDF}">
      <dgm:prSet custT="1"/>
      <dgm:spPr/>
      <dgm:t>
        <a:bodyPr/>
        <a:lstStyle/>
        <a:p>
          <a:r>
            <a:rPr lang="ru-RU" sz="1600" b="1" dirty="0">
              <a:hlinkClick xmlns:r="http://schemas.openxmlformats.org/officeDocument/2006/relationships" r:id="rId7" action="ppaction://hlinksldjump"/>
            </a:rPr>
            <a:t>Сосчитай животных</a:t>
          </a:r>
          <a:r>
            <a:rPr lang="ru-RU" sz="2700" dirty="0">
              <a:hlinkClick xmlns:r="http://schemas.openxmlformats.org/officeDocument/2006/relationships" r:id="rId7" action="ppaction://hlinksldjump"/>
            </a:rPr>
            <a:t>.</a:t>
          </a:r>
          <a:endParaRPr lang="ru-RU" sz="2700" dirty="0"/>
        </a:p>
        <a:p>
          <a:r>
            <a:rPr lang="ru-RU" sz="1600" b="1" dirty="0"/>
            <a:t>13 стр</a:t>
          </a:r>
          <a:r>
            <a:rPr lang="ru-RU" sz="2700" dirty="0"/>
            <a:t>.</a:t>
          </a:r>
        </a:p>
      </dgm:t>
    </dgm:pt>
    <dgm:pt modelId="{03ADF1BF-507F-4F48-B12A-92B8437B78D5}" type="parTrans" cxnId="{98508160-6BC8-4F76-9F85-281B18D1052C}">
      <dgm:prSet/>
      <dgm:spPr/>
      <dgm:t>
        <a:bodyPr/>
        <a:lstStyle/>
        <a:p>
          <a:endParaRPr lang="ru-RU"/>
        </a:p>
      </dgm:t>
    </dgm:pt>
    <dgm:pt modelId="{7A60C59C-6A9F-429D-9DDE-A9ABE48B2BFB}" type="sibTrans" cxnId="{98508160-6BC8-4F76-9F85-281B18D1052C}">
      <dgm:prSet/>
      <dgm:spPr/>
      <dgm:t>
        <a:bodyPr/>
        <a:lstStyle/>
        <a:p>
          <a:endParaRPr lang="ru-RU"/>
        </a:p>
      </dgm:t>
    </dgm:pt>
    <dgm:pt modelId="{CF5FC148-C325-4520-84E8-0930C812D2E1}" type="pres">
      <dgm:prSet presAssocID="{B2A68048-B493-496F-AEA6-3A6ED9E5B7A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D78733-07FC-4D38-AC3C-77EE4D54F987}" type="pres">
      <dgm:prSet presAssocID="{806BA4ED-F9B5-4C1B-913A-053A12C48FD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0A971-B133-41FE-9053-F40B5C4B412E}" type="pres">
      <dgm:prSet presAssocID="{B7CD899D-EF9A-466E-844F-D683EA437960}" presName="sibTrans" presStyleCnt="0"/>
      <dgm:spPr/>
    </dgm:pt>
    <dgm:pt modelId="{78A270A8-7D3C-429D-885B-056FF3AB6BB7}" type="pres">
      <dgm:prSet presAssocID="{9882862F-63F5-4C1A-AE0D-9BA94BD38D3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9ABE0-A7B0-4151-A106-B420F7928895}" type="pres">
      <dgm:prSet presAssocID="{A02DC82D-8BCA-4377-A100-72309E577F17}" presName="sibTrans" presStyleCnt="0"/>
      <dgm:spPr/>
    </dgm:pt>
    <dgm:pt modelId="{AF3A2062-7794-4D6A-A3F8-F4752A234370}" type="pres">
      <dgm:prSet presAssocID="{AA597948-001B-4B2E-A7C9-8D04833AE92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D37EF-2484-418C-9216-0AD7D9CD5434}" type="pres">
      <dgm:prSet presAssocID="{C61DAF05-E42C-446A-8523-596CF52678BE}" presName="sibTrans" presStyleCnt="0"/>
      <dgm:spPr/>
    </dgm:pt>
    <dgm:pt modelId="{40F9BC9B-F282-4A59-8C3F-B7C73EDD1E26}" type="pres">
      <dgm:prSet presAssocID="{1CC3CE39-EA16-4884-A6D0-2E27D570F5F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6A438-5CB5-4D68-AC33-184B824BB94A}" type="pres">
      <dgm:prSet presAssocID="{1B6C16B1-DBF2-49AF-B782-B93009D629FF}" presName="sibTrans" presStyleCnt="0"/>
      <dgm:spPr/>
    </dgm:pt>
    <dgm:pt modelId="{55C03E6F-AAF2-4880-A361-9B9EFC85747C}" type="pres">
      <dgm:prSet presAssocID="{A3D784D7-65E2-4931-9678-DF20105E7D5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03626-9C62-4B0B-A8B4-C059EF72BA61}" type="pres">
      <dgm:prSet presAssocID="{8DAF975F-61E0-41ED-A3D5-7D38B98488E1}" presName="sibTrans" presStyleCnt="0"/>
      <dgm:spPr/>
    </dgm:pt>
    <dgm:pt modelId="{4A113164-B0DD-4C47-812A-28058E198E1E}" type="pres">
      <dgm:prSet presAssocID="{E767E9A1-A8F8-47DD-9575-BE4CABDBC7F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C526C-7941-435B-A110-533FE4E7D214}" type="pres">
      <dgm:prSet presAssocID="{0B4097A7-DF02-4B74-8DED-A6B219F3D973}" presName="sibTrans" presStyleCnt="0"/>
      <dgm:spPr/>
    </dgm:pt>
    <dgm:pt modelId="{C595DE57-45A0-4338-B74B-5F3090D91509}" type="pres">
      <dgm:prSet presAssocID="{431897DA-F5C9-484A-96A9-CEFC8BC8EFD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AE5276-422B-4156-8C8C-6AFC394AE39B}" type="presOf" srcId="{806BA4ED-F9B5-4C1B-913A-053A12C48FDC}" destId="{AFD78733-07FC-4D38-AC3C-77EE4D54F987}" srcOrd="0" destOrd="0" presId="urn:microsoft.com/office/officeart/2005/8/layout/default"/>
    <dgm:cxn modelId="{FD3E749B-0A7B-4B5B-A37E-997FE8D6FE24}" type="presOf" srcId="{1CC3CE39-EA16-4884-A6D0-2E27D570F5F6}" destId="{40F9BC9B-F282-4A59-8C3F-B7C73EDD1E26}" srcOrd="0" destOrd="0" presId="urn:microsoft.com/office/officeart/2005/8/layout/default"/>
    <dgm:cxn modelId="{9ADF4829-A784-4E1C-BDB3-DA37B50EFCAE}" type="presOf" srcId="{A3D784D7-65E2-4931-9678-DF20105E7D54}" destId="{55C03E6F-AAF2-4880-A361-9B9EFC85747C}" srcOrd="0" destOrd="0" presId="urn:microsoft.com/office/officeart/2005/8/layout/default"/>
    <dgm:cxn modelId="{9F6DF14E-8F67-49B9-BD8A-5FDFC252C764}" type="presOf" srcId="{AA597948-001B-4B2E-A7C9-8D04833AE926}" destId="{AF3A2062-7794-4D6A-A3F8-F4752A234370}" srcOrd="0" destOrd="0" presId="urn:microsoft.com/office/officeart/2005/8/layout/default"/>
    <dgm:cxn modelId="{08522433-906A-4A6E-BEE6-2361412C8924}" srcId="{B2A68048-B493-496F-AEA6-3A6ED9E5B7A0}" destId="{9882862F-63F5-4C1A-AE0D-9BA94BD38D3A}" srcOrd="1" destOrd="0" parTransId="{A24A195B-7726-4275-860E-B697857FCA75}" sibTransId="{A02DC82D-8BCA-4377-A100-72309E577F17}"/>
    <dgm:cxn modelId="{573E0A93-E2FD-408A-A5E4-26AE4CEACFE1}" type="presOf" srcId="{9882862F-63F5-4C1A-AE0D-9BA94BD38D3A}" destId="{78A270A8-7D3C-429D-885B-056FF3AB6BB7}" srcOrd="0" destOrd="0" presId="urn:microsoft.com/office/officeart/2005/8/layout/default"/>
    <dgm:cxn modelId="{E36FD60F-5ECB-4E23-BE99-2758CE2E4E96}" type="presOf" srcId="{B2A68048-B493-496F-AEA6-3A6ED9E5B7A0}" destId="{CF5FC148-C325-4520-84E8-0930C812D2E1}" srcOrd="0" destOrd="0" presId="urn:microsoft.com/office/officeart/2005/8/layout/default"/>
    <dgm:cxn modelId="{D88FEAEF-F744-4DAD-BE76-4B1A6DEEA28D}" type="presOf" srcId="{F6DD0EB9-0196-4335-9A8B-3043BA2074F2}" destId="{40F9BC9B-F282-4A59-8C3F-B7C73EDD1E26}" srcOrd="0" destOrd="1" presId="urn:microsoft.com/office/officeart/2005/8/layout/default"/>
    <dgm:cxn modelId="{ED7CD458-75FA-4FB1-8152-3F2FAE90F9E6}" type="presOf" srcId="{431897DA-F5C9-484A-96A9-CEFC8BC8EFDF}" destId="{C595DE57-45A0-4338-B74B-5F3090D91509}" srcOrd="0" destOrd="0" presId="urn:microsoft.com/office/officeart/2005/8/layout/default"/>
    <dgm:cxn modelId="{B503A410-212F-4273-AD36-2F0A3F4DAC40}" srcId="{9882862F-63F5-4C1A-AE0D-9BA94BD38D3A}" destId="{7D2D309E-B331-4675-B26B-23B9FBC127E1}" srcOrd="0" destOrd="0" parTransId="{8608EE66-D4C6-4291-BB5E-9FD9E23B3149}" sibTransId="{91195B25-8B0E-493B-A27F-E898F0476D27}"/>
    <dgm:cxn modelId="{98508160-6BC8-4F76-9F85-281B18D1052C}" srcId="{B2A68048-B493-496F-AEA6-3A6ED9E5B7A0}" destId="{431897DA-F5C9-484A-96A9-CEFC8BC8EFDF}" srcOrd="6" destOrd="0" parTransId="{03ADF1BF-507F-4F48-B12A-92B8437B78D5}" sibTransId="{7A60C59C-6A9F-429D-9DDE-A9ABE48B2BFB}"/>
    <dgm:cxn modelId="{B0A1F87E-C467-4362-AB1C-EBEAFA902CB8}" srcId="{B2A68048-B493-496F-AEA6-3A6ED9E5B7A0}" destId="{806BA4ED-F9B5-4C1B-913A-053A12C48FDC}" srcOrd="0" destOrd="0" parTransId="{DB04C10D-C199-44AC-A150-C5D393DB476C}" sibTransId="{B7CD899D-EF9A-466E-844F-D683EA437960}"/>
    <dgm:cxn modelId="{38FBE499-42C7-4D0E-A17C-DDF29654A5AE}" type="presOf" srcId="{7D2D309E-B331-4675-B26B-23B9FBC127E1}" destId="{78A270A8-7D3C-429D-885B-056FF3AB6BB7}" srcOrd="0" destOrd="1" presId="urn:microsoft.com/office/officeart/2005/8/layout/default"/>
    <dgm:cxn modelId="{D0102A7F-D7FD-40E4-AF00-88837DA5E676}" type="presOf" srcId="{E767E9A1-A8F8-47DD-9575-BE4CABDBC7FE}" destId="{4A113164-B0DD-4C47-812A-28058E198E1E}" srcOrd="0" destOrd="0" presId="urn:microsoft.com/office/officeart/2005/8/layout/default"/>
    <dgm:cxn modelId="{C5AF8F78-90CB-4EC1-818A-C0BA19C80D5C}" srcId="{B2A68048-B493-496F-AEA6-3A6ED9E5B7A0}" destId="{E767E9A1-A8F8-47DD-9575-BE4CABDBC7FE}" srcOrd="5" destOrd="0" parTransId="{817E2995-77E6-4297-851F-C3F4176CEDCE}" sibTransId="{0B4097A7-DF02-4B74-8DED-A6B219F3D973}"/>
    <dgm:cxn modelId="{1E6DC8FE-AB6C-4E43-899C-E414181DCB4E}" srcId="{B2A68048-B493-496F-AEA6-3A6ED9E5B7A0}" destId="{1CC3CE39-EA16-4884-A6D0-2E27D570F5F6}" srcOrd="3" destOrd="0" parTransId="{F19493DE-85D2-4C71-A439-6FF5A6BB2298}" sibTransId="{1B6C16B1-DBF2-49AF-B782-B93009D629FF}"/>
    <dgm:cxn modelId="{9D252D7E-2B06-4BF3-B23A-841BC8326840}" srcId="{B2A68048-B493-496F-AEA6-3A6ED9E5B7A0}" destId="{A3D784D7-65E2-4931-9678-DF20105E7D54}" srcOrd="4" destOrd="0" parTransId="{7C6FB80B-E27A-422B-B214-6496AF0F3548}" sibTransId="{8DAF975F-61E0-41ED-A3D5-7D38B98488E1}"/>
    <dgm:cxn modelId="{1B29C888-D842-4F5A-8E3E-43F781F52667}" srcId="{B2A68048-B493-496F-AEA6-3A6ED9E5B7A0}" destId="{AA597948-001B-4B2E-A7C9-8D04833AE926}" srcOrd="2" destOrd="0" parTransId="{804C495C-EBB0-45B8-833A-561CE7EDDAA0}" sibTransId="{C61DAF05-E42C-446A-8523-596CF52678BE}"/>
    <dgm:cxn modelId="{0FD5CFCF-3FBA-4360-9923-B5D2E76DB230}" srcId="{1CC3CE39-EA16-4884-A6D0-2E27D570F5F6}" destId="{F6DD0EB9-0196-4335-9A8B-3043BA2074F2}" srcOrd="0" destOrd="0" parTransId="{16D29F50-43F7-469D-A572-8F5805A4EC05}" sibTransId="{8719E47E-DA25-4EC7-B59F-FC834175E746}"/>
    <dgm:cxn modelId="{DC06EC5E-815B-42A9-A265-F2333D8E7B3F}" type="presParOf" srcId="{CF5FC148-C325-4520-84E8-0930C812D2E1}" destId="{AFD78733-07FC-4D38-AC3C-77EE4D54F987}" srcOrd="0" destOrd="0" presId="urn:microsoft.com/office/officeart/2005/8/layout/default"/>
    <dgm:cxn modelId="{DDE94BE6-4280-40F5-908C-72EA0FFB0518}" type="presParOf" srcId="{CF5FC148-C325-4520-84E8-0930C812D2E1}" destId="{BF00A971-B133-41FE-9053-F40B5C4B412E}" srcOrd="1" destOrd="0" presId="urn:microsoft.com/office/officeart/2005/8/layout/default"/>
    <dgm:cxn modelId="{AC62A584-3210-4B19-B4FF-CDAC9DDCEE5A}" type="presParOf" srcId="{CF5FC148-C325-4520-84E8-0930C812D2E1}" destId="{78A270A8-7D3C-429D-885B-056FF3AB6BB7}" srcOrd="2" destOrd="0" presId="urn:microsoft.com/office/officeart/2005/8/layout/default"/>
    <dgm:cxn modelId="{ACF73221-AB72-425C-9B99-3BC732421B14}" type="presParOf" srcId="{CF5FC148-C325-4520-84E8-0930C812D2E1}" destId="{DA49ABE0-A7B0-4151-A106-B420F7928895}" srcOrd="3" destOrd="0" presId="urn:microsoft.com/office/officeart/2005/8/layout/default"/>
    <dgm:cxn modelId="{5CA573C1-1B45-44A0-88A8-25CF05DBD6D4}" type="presParOf" srcId="{CF5FC148-C325-4520-84E8-0930C812D2E1}" destId="{AF3A2062-7794-4D6A-A3F8-F4752A234370}" srcOrd="4" destOrd="0" presId="urn:microsoft.com/office/officeart/2005/8/layout/default"/>
    <dgm:cxn modelId="{A196432D-5B41-45DD-8062-E98804C4860D}" type="presParOf" srcId="{CF5FC148-C325-4520-84E8-0930C812D2E1}" destId="{261D37EF-2484-418C-9216-0AD7D9CD5434}" srcOrd="5" destOrd="0" presId="urn:microsoft.com/office/officeart/2005/8/layout/default"/>
    <dgm:cxn modelId="{69216B69-C1B9-430E-8976-2BC75D389BDF}" type="presParOf" srcId="{CF5FC148-C325-4520-84E8-0930C812D2E1}" destId="{40F9BC9B-F282-4A59-8C3F-B7C73EDD1E26}" srcOrd="6" destOrd="0" presId="urn:microsoft.com/office/officeart/2005/8/layout/default"/>
    <dgm:cxn modelId="{F7E85F0E-41DD-4066-8909-1BA34EC8D647}" type="presParOf" srcId="{CF5FC148-C325-4520-84E8-0930C812D2E1}" destId="{31A6A438-5CB5-4D68-AC33-184B824BB94A}" srcOrd="7" destOrd="0" presId="urn:microsoft.com/office/officeart/2005/8/layout/default"/>
    <dgm:cxn modelId="{EC3EC3F2-189F-44F8-97FB-582A164681F2}" type="presParOf" srcId="{CF5FC148-C325-4520-84E8-0930C812D2E1}" destId="{55C03E6F-AAF2-4880-A361-9B9EFC85747C}" srcOrd="8" destOrd="0" presId="urn:microsoft.com/office/officeart/2005/8/layout/default"/>
    <dgm:cxn modelId="{D04B072A-7823-4F8E-8991-DB2935301A65}" type="presParOf" srcId="{CF5FC148-C325-4520-84E8-0930C812D2E1}" destId="{22903626-9C62-4B0B-A8B4-C059EF72BA61}" srcOrd="9" destOrd="0" presId="urn:microsoft.com/office/officeart/2005/8/layout/default"/>
    <dgm:cxn modelId="{E4DAFDFF-3548-4EFB-8624-9C462CA39B5F}" type="presParOf" srcId="{CF5FC148-C325-4520-84E8-0930C812D2E1}" destId="{4A113164-B0DD-4C47-812A-28058E198E1E}" srcOrd="10" destOrd="0" presId="urn:microsoft.com/office/officeart/2005/8/layout/default"/>
    <dgm:cxn modelId="{3AB1EBDC-5469-4563-9E62-40941EB07775}" type="presParOf" srcId="{CF5FC148-C325-4520-84E8-0930C812D2E1}" destId="{A90C526C-7941-435B-A110-533FE4E7D214}" srcOrd="11" destOrd="0" presId="urn:microsoft.com/office/officeart/2005/8/layout/default"/>
    <dgm:cxn modelId="{4E63D430-DCE6-4892-B1CC-8DC80A96BBC0}" type="presParOf" srcId="{CF5FC148-C325-4520-84E8-0930C812D2E1}" destId="{C595DE57-45A0-4338-B74B-5F3090D9150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78733-07FC-4D38-AC3C-77EE4D54F987}">
      <dsp:nvSpPr>
        <dsp:cNvPr id="0" name=""/>
        <dsp:cNvSpPr/>
      </dsp:nvSpPr>
      <dsp:spPr>
        <a:xfrm>
          <a:off x="0" y="261522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«кто где живёт?»</a:t>
          </a:r>
          <a:endParaRPr lang="ru-RU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3 стр.</a:t>
          </a:r>
        </a:p>
      </dsp:txBody>
      <dsp:txXfrm>
        <a:off x="0" y="261522"/>
        <a:ext cx="1942610" cy="1165565"/>
      </dsp:txXfrm>
    </dsp:sp>
    <dsp:sp modelId="{78A270A8-7D3C-429D-885B-056FF3AB6BB7}">
      <dsp:nvSpPr>
        <dsp:cNvPr id="0" name=""/>
        <dsp:cNvSpPr/>
      </dsp:nvSpPr>
      <dsp:spPr>
        <a:xfrm>
          <a:off x="2136871" y="261522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Загадки о животных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4-8</a:t>
          </a:r>
          <a:r>
            <a:rPr lang="ru-RU" sz="1600" b="1" kern="1200" dirty="0"/>
            <a:t> </a:t>
          </a:r>
          <a:r>
            <a:rPr lang="ru-RU" sz="1600" b="1" kern="1200" dirty="0">
              <a:hlinkClick xmlns:r="http://schemas.openxmlformats.org/officeDocument/2006/relationships" r:id="" action="ppaction://hlinksldjump"/>
            </a:rPr>
            <a:t>страница</a:t>
          </a:r>
          <a:endParaRPr lang="ru-RU" sz="1600" b="1" kern="1200" dirty="0"/>
        </a:p>
      </dsp:txBody>
      <dsp:txXfrm>
        <a:off x="2136871" y="261522"/>
        <a:ext cx="1942610" cy="1165565"/>
      </dsp:txXfrm>
    </dsp:sp>
    <dsp:sp modelId="{AF3A2062-7794-4D6A-A3F8-F4752A234370}">
      <dsp:nvSpPr>
        <dsp:cNvPr id="0" name=""/>
        <dsp:cNvSpPr/>
      </dsp:nvSpPr>
      <dsp:spPr>
        <a:xfrm>
          <a:off x="4273742" y="261522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Кто первый увидел теремок</a:t>
          </a:r>
          <a:r>
            <a:rPr lang="ru-RU" sz="1100" kern="1200" dirty="0">
              <a:hlinkClick xmlns:r="http://schemas.openxmlformats.org/officeDocument/2006/relationships" r:id="" action="ppaction://hlinksldjump"/>
            </a:rPr>
            <a:t>?</a:t>
          </a:r>
          <a:endParaRPr lang="ru-RU" sz="11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10 стр.</a:t>
          </a:r>
        </a:p>
      </dsp:txBody>
      <dsp:txXfrm>
        <a:off x="4273742" y="261522"/>
        <a:ext cx="1942610" cy="1165565"/>
      </dsp:txXfrm>
    </dsp:sp>
    <dsp:sp modelId="{40F9BC9B-F282-4A59-8C3F-B7C73EDD1E26}">
      <dsp:nvSpPr>
        <dsp:cNvPr id="0" name=""/>
        <dsp:cNvSpPr/>
      </dsp:nvSpPr>
      <dsp:spPr>
        <a:xfrm>
          <a:off x="0" y="1621349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Кто сломал теремок?</a:t>
          </a:r>
          <a:endParaRPr lang="ru-RU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11 стр.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</dsp:txBody>
      <dsp:txXfrm>
        <a:off x="0" y="1621349"/>
        <a:ext cx="1942610" cy="1165565"/>
      </dsp:txXfrm>
    </dsp:sp>
    <dsp:sp modelId="{55C03E6F-AAF2-4880-A361-9B9EFC85747C}">
      <dsp:nvSpPr>
        <dsp:cNvPr id="0" name=""/>
        <dsp:cNvSpPr/>
      </dsp:nvSpPr>
      <dsp:spPr>
        <a:xfrm>
          <a:off x="2136871" y="1621349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Динамическая разминка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136871" y="1621349"/>
        <a:ext cx="1942610" cy="1165565"/>
      </dsp:txXfrm>
    </dsp:sp>
    <dsp:sp modelId="{4A113164-B0DD-4C47-812A-28058E198E1E}">
      <dsp:nvSpPr>
        <dsp:cNvPr id="0" name=""/>
        <dsp:cNvSpPr/>
      </dsp:nvSpPr>
      <dsp:spPr>
        <a:xfrm>
          <a:off x="4273742" y="1621349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Построй теремок</a:t>
          </a:r>
          <a:r>
            <a:rPr lang="ru-RU" sz="2700" kern="1200" dirty="0">
              <a:hlinkClick xmlns:r="http://schemas.openxmlformats.org/officeDocument/2006/relationships" r:id="" action="ppaction://hlinksldjump"/>
            </a:rPr>
            <a:t>.</a:t>
          </a:r>
          <a:endParaRPr lang="ru-RU" sz="27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12 стр.</a:t>
          </a:r>
        </a:p>
      </dsp:txBody>
      <dsp:txXfrm>
        <a:off x="4273742" y="1621349"/>
        <a:ext cx="1942610" cy="1165565"/>
      </dsp:txXfrm>
    </dsp:sp>
    <dsp:sp modelId="{C595DE57-45A0-4338-B74B-5F3090D91509}">
      <dsp:nvSpPr>
        <dsp:cNvPr id="0" name=""/>
        <dsp:cNvSpPr/>
      </dsp:nvSpPr>
      <dsp:spPr>
        <a:xfrm>
          <a:off x="2136871" y="2981175"/>
          <a:ext cx="1942610" cy="116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hlinkClick xmlns:r="http://schemas.openxmlformats.org/officeDocument/2006/relationships" r:id="" action="ppaction://hlinksldjump"/>
            </a:rPr>
            <a:t>Сосчитай животных</a:t>
          </a:r>
          <a:r>
            <a:rPr lang="ru-RU" sz="2700" kern="1200" dirty="0">
              <a:hlinkClick xmlns:r="http://schemas.openxmlformats.org/officeDocument/2006/relationships" r:id="" action="ppaction://hlinksldjump"/>
            </a:rPr>
            <a:t>.</a:t>
          </a:r>
          <a:endParaRPr lang="ru-RU" sz="27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13 стр</a:t>
          </a:r>
          <a:r>
            <a:rPr lang="ru-RU" sz="2700" kern="1200" dirty="0"/>
            <a:t>.</a:t>
          </a:r>
        </a:p>
      </dsp:txBody>
      <dsp:txXfrm>
        <a:off x="2136871" y="2981175"/>
        <a:ext cx="1942610" cy="1165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B21E5-ABFF-45C8-81C7-1D92229C76B8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65F02-788F-44EA-A8EF-5785DEDA10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1070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DAB35-B89E-4E09-BBC3-FDAFB8FEB3E9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EC707-8693-49BD-A60D-C4273CC2C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2270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03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57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5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C816-9897-48A4-BC71-3516F7FB516C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99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81B6-1185-4F52-BAFE-0D64ADD6F9EB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75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29EFD-6E31-4D93-B938-05736C1FDA22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659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6B85-2548-4E2A-9002-DB4EBB999E81}" type="datetime1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0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F1F5-0DE5-428D-9B02-989377398F26}" type="datetime1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31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5858-2369-4B48-8C59-D2668653D836}" type="datetime1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53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9760-DAAE-403B-B0FB-A52C2FC044F8}" type="datetime1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67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141C-6AEA-41DA-8AC7-EAED42C5C564}" type="datetime1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74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ACCEE-9866-41C5-A4C0-F8E55F6E45D4}" type="datetime1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3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4286D-551C-45CF-94B6-FA63B509AFC4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1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FDBBA-8751-477F-B39A-65D2BB8B2D1E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87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E8EA-45AC-4250-9447-B1D2236FCFF8}" type="datetime1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http://www.o-detstve.ru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4C00D-08B4-486D-9563-AAA375A30B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9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gi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2.png"/><Relationship Id="rId10" Type="http://schemas.openxmlformats.org/officeDocument/2006/relationships/slide" Target="slide9.xml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6700" dirty="0">
                <a:solidFill>
                  <a:srgbClr val="002060"/>
                </a:solidFill>
              </a:rPr>
              <a:t/>
            </a:r>
            <a:br>
              <a:rPr lang="ru-RU" sz="67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дидактическая игра</a:t>
            </a:r>
            <a:endParaRPr lang="ru-RU" sz="67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941168"/>
            <a:ext cx="4752528" cy="1916832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Разработчики: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Воспитатели </a:t>
            </a:r>
            <a:r>
              <a:rPr lang="ru-RU" sz="1600" dirty="0" err="1" smtClean="0">
                <a:solidFill>
                  <a:schemeClr val="tx1"/>
                </a:solidFill>
              </a:rPr>
              <a:t>Заболотнева</a:t>
            </a:r>
            <a:r>
              <a:rPr lang="ru-RU" sz="1600" dirty="0" smtClean="0">
                <a:solidFill>
                  <a:schemeClr val="tx1"/>
                </a:solidFill>
              </a:rPr>
              <a:t> С.Е, Кривова Н.А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27994"/>
            <a:ext cx="5983979" cy="42105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36947" y="404664"/>
            <a:ext cx="40445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ТЕРЕМОК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028384" y="6525344"/>
            <a:ext cx="648072" cy="144016"/>
          </a:xfrm>
          <a:prstGeom prst="actionButtonForwardNex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36947" y="116632"/>
            <a:ext cx="5203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Муниципальное дошкольное образовательное учреждение</a:t>
            </a:r>
          </a:p>
          <a:p>
            <a:r>
              <a:rPr lang="ru-RU" sz="1400" dirty="0" smtClean="0"/>
              <a:t>«Детский сад №358 </a:t>
            </a:r>
            <a:r>
              <a:rPr lang="ru-RU" sz="1400" dirty="0" err="1" smtClean="0"/>
              <a:t>Тракторозаводского</a:t>
            </a:r>
            <a:r>
              <a:rPr lang="ru-RU" sz="1400" dirty="0" smtClean="0"/>
              <a:t> района Волгограда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1260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87040291"/>
              </p:ext>
            </p:extLst>
          </p:nvPr>
        </p:nvGraphicFramePr>
        <p:xfrm>
          <a:off x="1403648" y="1397000"/>
          <a:ext cx="6216352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453336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08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5872" y="260648"/>
            <a:ext cx="7704856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Домик в поле появился,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Он в жилище превратился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Для мышонка и лисёнка,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Зайца, волка, медвежонка.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4" t="41295" r="1" b="9255"/>
          <a:stretch/>
        </p:blipFill>
        <p:spPr>
          <a:xfrm>
            <a:off x="927713" y="2996952"/>
            <a:ext cx="1254686" cy="11195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491" y="2996952"/>
            <a:ext cx="1337618" cy="10032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4" y="4818604"/>
            <a:ext cx="1184684" cy="11846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33" y="4741422"/>
            <a:ext cx="1740423" cy="13390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678" y="2711937"/>
            <a:ext cx="2235856" cy="15732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702797"/>
            <a:ext cx="1700781" cy="170078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754" y="6420322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96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972281" y="214526"/>
            <a:ext cx="7353944" cy="12961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Хитренько взглянула</a:t>
            </a:r>
          </a:p>
          <a:p>
            <a:pPr algn="ctr"/>
            <a:r>
              <a:rPr lang="ru-RU" sz="1600" dirty="0"/>
              <a:t>Хвостиком махнула</a:t>
            </a:r>
          </a:p>
          <a:p>
            <a:pPr algn="ctr"/>
            <a:r>
              <a:rPr lang="ru-RU" sz="1600" dirty="0"/>
              <a:t>И исчезла - чудеса</a:t>
            </a:r>
          </a:p>
          <a:p>
            <a:pPr algn="ctr"/>
            <a:r>
              <a:rPr lang="ru-RU" sz="1600" dirty="0"/>
              <a:t>Где ты, рыжая …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92" y="5096343"/>
            <a:ext cx="2304317" cy="1288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920" y="5177495"/>
            <a:ext cx="1300708" cy="1237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177495"/>
            <a:ext cx="1237902" cy="1237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592" y="4941168"/>
            <a:ext cx="1277445" cy="162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096343"/>
            <a:ext cx="1318450" cy="131845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855664" y="1713425"/>
            <a:ext cx="407288" cy="40681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499992" y="173216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Мышка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4102" y="235929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891201"/>
            <a:ext cx="1082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863" y="3420164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Волк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863" y="3930318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Заяц</a:t>
            </a:r>
          </a:p>
        </p:txBody>
      </p:sp>
      <p:sp>
        <p:nvSpPr>
          <p:cNvPr id="23" name="Овал 22"/>
          <p:cNvSpPr/>
          <p:nvPr/>
        </p:nvSpPr>
        <p:spPr>
          <a:xfrm>
            <a:off x="3871993" y="2340551"/>
            <a:ext cx="397854" cy="40681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876710" y="2891201"/>
            <a:ext cx="388420" cy="36933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876680" y="3928594"/>
            <a:ext cx="407288" cy="3690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886114" y="3424994"/>
            <a:ext cx="397854" cy="36450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319" y="6610412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7964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964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7" grpId="1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549" y="5085184"/>
            <a:ext cx="2304317" cy="1288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959" y="5085788"/>
            <a:ext cx="1300708" cy="1237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11" y="5085184"/>
            <a:ext cx="1237902" cy="1237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847" y="4754889"/>
            <a:ext cx="1277445" cy="162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41" y="5044910"/>
            <a:ext cx="1318450" cy="131845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895548" y="1772816"/>
            <a:ext cx="316412" cy="288032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499992" y="173216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Мышка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9738" y="229069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794754"/>
            <a:ext cx="1082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6400" y="3365902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Волк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9737" y="3935016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Заяц</a:t>
            </a:r>
          </a:p>
        </p:txBody>
      </p:sp>
      <p:sp>
        <p:nvSpPr>
          <p:cNvPr id="23" name="Овал 22"/>
          <p:cNvSpPr/>
          <p:nvPr/>
        </p:nvSpPr>
        <p:spPr>
          <a:xfrm>
            <a:off x="3920374" y="2300528"/>
            <a:ext cx="301020" cy="31115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920374" y="2794754"/>
            <a:ext cx="308716" cy="31115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903244" y="3401474"/>
            <a:ext cx="301020" cy="298189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903244" y="3928594"/>
            <a:ext cx="299781" cy="286072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2281" y="188640"/>
            <a:ext cx="7632167" cy="11521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Ой, зайчишкам не до смеха</a:t>
            </a:r>
          </a:p>
          <a:p>
            <a:pPr algn="ctr"/>
            <a:r>
              <a:rPr lang="ru-RU" dirty="0"/>
              <a:t>От его клыков и меха</a:t>
            </a:r>
          </a:p>
          <a:p>
            <a:pPr algn="ctr"/>
            <a:r>
              <a:rPr lang="ru-RU" dirty="0"/>
              <a:t>В зайцах с детства знает толк</a:t>
            </a:r>
          </a:p>
          <a:p>
            <a:pPr algn="ctr"/>
            <a:r>
              <a:rPr lang="ru-RU" dirty="0"/>
              <a:t>Злой, зубастый, серый 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485" y="6525344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37" y="5229200"/>
            <a:ext cx="2304317" cy="1288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33" y="5229200"/>
            <a:ext cx="1300708" cy="1237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0" y="5305778"/>
            <a:ext cx="1237902" cy="1237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930009"/>
            <a:ext cx="1277445" cy="162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085184"/>
            <a:ext cx="1318450" cy="131845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895548" y="1772816"/>
            <a:ext cx="316412" cy="288032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499992" y="173216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Мышка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9738" y="229069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794754"/>
            <a:ext cx="1082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6400" y="3372952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Волк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9737" y="3935016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Заяц</a:t>
            </a:r>
          </a:p>
        </p:txBody>
      </p:sp>
      <p:sp>
        <p:nvSpPr>
          <p:cNvPr id="23" name="Овал 22"/>
          <p:cNvSpPr/>
          <p:nvPr/>
        </p:nvSpPr>
        <p:spPr>
          <a:xfrm>
            <a:off x="3920374" y="2300528"/>
            <a:ext cx="301020" cy="311150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914405" y="2780928"/>
            <a:ext cx="296303" cy="310292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920374" y="3331676"/>
            <a:ext cx="301020" cy="298189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955872" y="3928594"/>
            <a:ext cx="299782" cy="286072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2281" y="188640"/>
            <a:ext cx="7276288" cy="1224136"/>
          </a:xfrm>
          <a:prstGeom prst="round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Косолапый и большой,</a:t>
            </a:r>
          </a:p>
          <a:p>
            <a:pPr algn="ctr"/>
            <a:r>
              <a:rPr lang="ru-RU" dirty="0"/>
              <a:t>Спит в берлоге он зимой.</a:t>
            </a:r>
          </a:p>
          <a:p>
            <a:pPr algn="ctr"/>
            <a:r>
              <a:rPr lang="ru-RU" dirty="0"/>
              <a:t>Любит шишки, любит мёд,</a:t>
            </a:r>
          </a:p>
          <a:p>
            <a:pPr algn="ctr"/>
            <a:r>
              <a:rPr lang="ru-RU" dirty="0"/>
              <a:t>Ну-ка, кто же назовёт?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75" y="6517586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0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37" y="5229200"/>
            <a:ext cx="2304317" cy="1288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33" y="5229200"/>
            <a:ext cx="1300708" cy="1237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0" y="5305778"/>
            <a:ext cx="1237902" cy="1237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930009"/>
            <a:ext cx="1277445" cy="162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085184"/>
            <a:ext cx="1318450" cy="131845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920374" y="1772816"/>
            <a:ext cx="291586" cy="28803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499992" y="173216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Мышка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9738" y="229069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794754"/>
            <a:ext cx="1082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6400" y="3260533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Волк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9737" y="3935016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Заяц</a:t>
            </a:r>
          </a:p>
        </p:txBody>
      </p:sp>
      <p:sp>
        <p:nvSpPr>
          <p:cNvPr id="23" name="Овал 22"/>
          <p:cNvSpPr/>
          <p:nvPr/>
        </p:nvSpPr>
        <p:spPr>
          <a:xfrm>
            <a:off x="3920374" y="2300528"/>
            <a:ext cx="301020" cy="31115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920374" y="2794754"/>
            <a:ext cx="291586" cy="27420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920374" y="3296105"/>
            <a:ext cx="301020" cy="29818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955872" y="3928594"/>
            <a:ext cx="299782" cy="286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2281" y="188640"/>
            <a:ext cx="7276288" cy="13681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Комочек пуха, </a:t>
            </a: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длинное ухо, </a:t>
            </a: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Прыгает ловко, </a:t>
            </a: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любит морковку.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848" y="6543651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69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37" y="5229200"/>
            <a:ext cx="2304317" cy="1288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33" y="5229200"/>
            <a:ext cx="1300708" cy="1237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0" y="5305778"/>
            <a:ext cx="1237902" cy="1237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930009"/>
            <a:ext cx="1277445" cy="162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085184"/>
            <a:ext cx="1318450" cy="1318450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895548" y="1772816"/>
            <a:ext cx="316412" cy="32868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499992" y="173216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Мышка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9738" y="229069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794754"/>
            <a:ext cx="1082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6400" y="3260533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Волк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9737" y="3935016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Заяц</a:t>
            </a:r>
          </a:p>
        </p:txBody>
      </p:sp>
      <p:sp>
        <p:nvSpPr>
          <p:cNvPr id="23" name="Овал 22"/>
          <p:cNvSpPr/>
          <p:nvPr/>
        </p:nvSpPr>
        <p:spPr>
          <a:xfrm>
            <a:off x="3920374" y="2300528"/>
            <a:ext cx="301020" cy="3111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897773" y="2780928"/>
            <a:ext cx="298909" cy="3111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920374" y="3296105"/>
            <a:ext cx="301020" cy="29818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955872" y="3928594"/>
            <a:ext cx="299782" cy="28607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2281" y="188640"/>
            <a:ext cx="7276288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Живет в норке,</a:t>
            </a:r>
          </a:p>
          <a:p>
            <a:pPr algn="ctr"/>
            <a:r>
              <a:rPr lang="ru-RU" dirty="0"/>
              <a:t>Грызет корки.</a:t>
            </a:r>
          </a:p>
          <a:p>
            <a:pPr algn="ctr"/>
            <a:r>
              <a:rPr lang="ru-RU" dirty="0"/>
              <a:t>Короткие ножки.</a:t>
            </a:r>
          </a:p>
          <a:p>
            <a:pPr algn="ctr"/>
            <a:r>
              <a:rPr lang="ru-RU" dirty="0"/>
              <a:t>Боится кошки.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569" y="6558809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1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40225"/>
            <a:ext cx="496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Динамическая пауза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973" y="6381328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Detskaya-pesenka-Na-polyanke-zayki-tancevali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6099524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168680"/>
            <a:ext cx="1942089" cy="18504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112" y="4053124"/>
            <a:ext cx="2046400" cy="2046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3591" y="3168680"/>
            <a:ext cx="1877219" cy="1673164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10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15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3648" y="332656"/>
            <a:ext cx="6624736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Кто первый увидел теремок?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20" y="3212976"/>
            <a:ext cx="1186220" cy="1128392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506063" y="2564905"/>
            <a:ext cx="440960" cy="432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141" y="3585177"/>
            <a:ext cx="1021878" cy="102187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362569" y="2564904"/>
            <a:ext cx="43501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47" y="3488212"/>
            <a:ext cx="2044930" cy="1143358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7860946" y="2564904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627784" y="465313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95303"/>
            <a:ext cx="1174452" cy="1497480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940152" y="4653136"/>
            <a:ext cx="432048" cy="442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216" y="5299059"/>
            <a:ext cx="1293723" cy="129372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423" y="6507058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5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3648" y="332656"/>
            <a:ext cx="6624736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67" y="3212976"/>
            <a:ext cx="1186220" cy="1128392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491080" y="2276872"/>
            <a:ext cx="440960" cy="432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141" y="3319490"/>
            <a:ext cx="1021878" cy="102187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328674" y="2276873"/>
            <a:ext cx="435014" cy="4320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52" y="3365737"/>
            <a:ext cx="2044930" cy="1143358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7596336" y="2276873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627784" y="465313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95303"/>
            <a:ext cx="1174452" cy="1497480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940152" y="4653136"/>
            <a:ext cx="432048" cy="442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216" y="5299059"/>
            <a:ext cx="1293723" cy="12937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7704" y="620688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Кто сломал теремок?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299" y="6507058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8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4702" y="116632"/>
            <a:ext cx="51789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Давай построим животным теремок.</a:t>
            </a:r>
          </a:p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Какие фигуры нам понадобятся?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81" y="764704"/>
            <a:ext cx="6242500" cy="43924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4825" y="4637586"/>
            <a:ext cx="1912016" cy="18026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133980" y="4483092"/>
            <a:ext cx="2880320" cy="1971317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71800" y="5063838"/>
            <a:ext cx="1584176" cy="144016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6300"/>
            <a:ext cx="2967608" cy="28455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683231" y="5184558"/>
            <a:ext cx="839190" cy="1296144"/>
          </a:xfrm>
          <a:prstGeom prst="rect">
            <a:avLst/>
          </a:prstGeom>
          <a:solidFill>
            <a:srgbClr val="996633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17" y="6586052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4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11 0.01597 L 0.26511 0.01597 C 0.32118 0.01597 0.39011 -0.05301 0.39011 -0.10903 L 0.39011 -0.23403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1 -0.19791 C 0.04375 -0.26898 0.04097 -0.34444 0.03351 -0.41551 C 0.03281 -0.43171 0.0309 -0.44722 0.02986 -0.46342 C 0.02951 -0.47939 0.03819 -0.50115 0.02882 -0.51111 C 0.02239 -0.51805 -0.01354 -0.50926 -0.02865 -0.5074 C -0.03733 -0.50393 -0.04636 -0.50439 -0.05521 -0.5037 C -0.06285 -0.49976 -0.07257 -0.49953 -0.08056 -0.49861 C -0.09705 -0.49444 -0.11389 -0.49236 -0.13056 -0.49097 C -0.14184 -0.4875 -0.15052 -0.48912 -0.16267 -0.48981 C -0.19983 -0.49514 -0.23507 -0.49351 -0.27309 -0.49351 " pathEditMode="relative" rAng="0" ptsTypes="fffffffff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6" y="-1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84 -0.10533 C 0.01597 -0.11088 0.01562 -0.11459 0.01354 -0.11898 C 0.01232 -0.12732 0.00955 -0.13334 0.00625 -0.13982 C 0.00521 -0.1456 0.0026 -0.14676 0.00052 -0.15232 C -0.00174 -0.15949 -0.00348 -0.16945 -0.0066 -0.1757 C -0.00782 -0.17801 -0.00955 -0.17963 -0.01059 -0.18195 C -0.01389 -0.1882 -0.01493 -0.19584 -0.01962 -0.20047 C -0.02327 -0.20996 -0.02674 -0.21875 -0.0316 -0.22755 C -0.03629 -0.24792 -0.04827 -0.26135 -0.05573 -0.2794 C -0.06007 -0.29005 -0.06945 -0.31435 -0.07587 -0.32107 C -0.08125 -0.3375 -0.09236 -0.34838 -0.09931 -0.36297 C -0.10365 -0.37246 -0.10747 -0.38148 -0.11216 -0.39028 C -0.11424 -0.39422 -0.11736 -0.39607 -0.11945 -0.4 C -0.12327 -0.40718 -0.12622 -0.41459 -0.13073 -0.42084 C -0.13212 -0.42871 -0.13646 -0.43148 -0.13941 -0.4382 C -0.14341 -0.44699 -0.14705 -0.45602 -0.1507 -0.46528 C -0.15313 -0.47894 -0.16111 -0.48727 -0.16615 -0.49861 C -0.16823 -0.50348 -0.16893 -0.50672 -0.1717 -0.51088 C -0.17483 -0.5206 -0.17969 -0.52894 -0.18368 -0.5382 C -0.18542 -0.54167 -0.18698 -0.5456 -0.18854 -0.54931 C -0.18924 -0.55023 -0.19028 -0.55278 -0.19028 -0.55255 C -0.19115 -0.55695 -0.19427 -0.56389 -0.19427 -0.56366 C -0.19549 -0.57084 -0.19393 -0.56459 -0.19757 -0.5713 C -0.19931 -0.57431 -0.19983 -0.57894 -0.20157 -0.58241 C -0.20243 -0.58727 -0.20348 -0.58935 -0.20625 -0.59236 C -0.20851 -0.60139 -0.20538 -0.59051 -0.20955 -0.59838 C -0.21007 -0.59931 -0.2099 -0.60093 -0.21042 -0.60209 C -0.21094 -0.60348 -0.21268 -0.60579 -0.21268 -0.60556 " pathEditMode="relative" rAng="0" ptsTypes="fffffffffffffffffffffffffff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76" y="-2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1505 L -0.00278 -0.2349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71444" y="260648"/>
            <a:ext cx="6624736" cy="15493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320155" y="2852936"/>
            <a:ext cx="440960" cy="432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290346" y="2060850"/>
            <a:ext cx="435014" cy="4320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351764" y="3637954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351764" y="4468470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351764" y="5246222"/>
            <a:ext cx="432048" cy="442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5256" y="332656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Представьте, что вы решили помочь животным - построить для каждого из них отдельный теремок. Сколько же домиков нужно построить? Назовите героев сказки и сосчитайте их.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0199" y="2191132"/>
            <a:ext cx="772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ОДИН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3410" y="2915651"/>
            <a:ext cx="589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ДВА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0770" y="3701905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3325" y="4622750"/>
            <a:ext cx="94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ЧЕТЫРЕ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9400" y="5374994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ПЯТЬ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4055" y="1844606"/>
            <a:ext cx="7181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385245" y="256046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385245" y="3358733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385244" y="422282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309328" y="500564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5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21904"/>
            <a:ext cx="1009222" cy="10092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44" y="5467255"/>
            <a:ext cx="1409480" cy="1340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822" y="5470485"/>
            <a:ext cx="1337538" cy="13375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97" y="5744326"/>
            <a:ext cx="2045751" cy="11438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362772"/>
            <a:ext cx="1172686" cy="1495228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248" y="6632470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1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94" y="5051026"/>
            <a:ext cx="2619800" cy="14647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088" y="1734683"/>
            <a:ext cx="798971" cy="7989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94" y="4439860"/>
            <a:ext cx="1650996" cy="210509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47" y="182620"/>
            <a:ext cx="6682467" cy="47020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2280058" cy="216890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861048"/>
            <a:ext cx="1750498" cy="1750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2" y="116632"/>
            <a:ext cx="2247528" cy="2155113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53" y="6515804"/>
            <a:ext cx="6699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Управляющая кнопка: назад 3">
            <a:hlinkClick r:id="rId10" action="ppaction://hlinksldjump" highlightClick="1"/>
          </p:cNvPr>
          <p:cNvSpPr/>
          <p:nvPr/>
        </p:nvSpPr>
        <p:spPr>
          <a:xfrm>
            <a:off x="257646" y="6544955"/>
            <a:ext cx="569938" cy="185284"/>
          </a:xfrm>
          <a:prstGeom prst="actionButtonBackPrevio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17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6180" y="2780928"/>
            <a:ext cx="7532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Интернет ресурсы:</a:t>
            </a:r>
          </a:p>
          <a:p>
            <a:r>
              <a:rPr lang="ru-RU" dirty="0"/>
              <a:t>1.</a:t>
            </a:r>
            <a:r>
              <a:rPr lang="en-US" dirty="0"/>
              <a:t>https://www.youtube.com/watch?v=_ImlBGAALmA</a:t>
            </a:r>
            <a:endParaRPr lang="ru-RU" dirty="0"/>
          </a:p>
          <a:p>
            <a:r>
              <a:rPr lang="ru-RU" dirty="0"/>
              <a:t>2. Иллюстрации </a:t>
            </a:r>
            <a:r>
              <a:rPr lang="en-US" dirty="0"/>
              <a:t>https://www.google.ru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05222" y="1303600"/>
            <a:ext cx="79928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1.Карпухина Н.А. Конспекты занятий во второй младшей группе детского сада. Развитие речи и знакомство с художественной литературой. Практическое пособие для воспитателей и методистов ДОУ. – Воронеж: ЧП </a:t>
            </a:r>
            <a:r>
              <a:rPr lang="ru-RU" dirty="0" err="1"/>
              <a:t>Лакоценин</a:t>
            </a:r>
            <a:r>
              <a:rPr lang="ru-RU" dirty="0"/>
              <a:t> С.С. </a:t>
            </a:r>
          </a:p>
          <a:p>
            <a:r>
              <a:rPr lang="ru-RU" dirty="0"/>
              <a:t>2. Столяр А.А. «Формирование элементарных математических представлений у дошкольников»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8359" y="419472"/>
            <a:ext cx="360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Используемые источники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460432" y="6381328"/>
            <a:ext cx="360040" cy="360040"/>
          </a:xfrm>
          <a:prstGeom prst="actionButtonHo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399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2920</TotalTime>
  <Words>360</Words>
  <Application>Microsoft Office PowerPoint</Application>
  <PresentationFormat>Экран (4:3)</PresentationFormat>
  <Paragraphs>104</Paragraphs>
  <Slides>15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дидактическая игра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</dc:creator>
  <cp:lastModifiedBy>Ольга Рейн</cp:lastModifiedBy>
  <cp:revision>66</cp:revision>
  <dcterms:created xsi:type="dcterms:W3CDTF">2016-01-29T14:12:08Z</dcterms:created>
  <dcterms:modified xsi:type="dcterms:W3CDTF">2020-04-26T06:27:10Z</dcterms:modified>
</cp:coreProperties>
</file>